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802" r:id="rId4"/>
    <p:sldMasterId id="2147483804" r:id="rId5"/>
    <p:sldMasterId id="2147483806" r:id="rId6"/>
    <p:sldMasterId id="2147483819" r:id="rId7"/>
    <p:sldMasterId id="2147483816" r:id="rId8"/>
    <p:sldMasterId id="2147483812" r:id="rId9"/>
  </p:sldMasterIdLst>
  <p:notesMasterIdLst>
    <p:notesMasterId r:id="rId16"/>
  </p:notesMasterIdLst>
  <p:handoutMasterIdLst>
    <p:handoutMasterId r:id="rId17"/>
  </p:handoutMasterIdLst>
  <p:sldIdLst>
    <p:sldId id="259" r:id="rId10"/>
    <p:sldId id="261" r:id="rId11"/>
    <p:sldId id="260" r:id="rId12"/>
    <p:sldId id="256" r:id="rId13"/>
    <p:sldId id="257" r:id="rId14"/>
    <p:sldId id="258" r:id="rId15"/>
  </p:sldIdLst>
  <p:sldSz cx="9144000" cy="5143500" type="screen16x9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ristin McDaniel" initials="kma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38287"/>
    <a:srgbClr val="313131"/>
    <a:srgbClr val="343433"/>
    <a:srgbClr val="F3B12E"/>
    <a:srgbClr val="3A3130"/>
    <a:srgbClr val="E26031"/>
    <a:srgbClr val="D91B5F"/>
    <a:srgbClr val="6D377D"/>
    <a:srgbClr val="652929"/>
    <a:srgbClr val="C69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0A532B-039A-406B-966A-01CF6D55A882}" v="5" dt="2024-10-03T17:44:40.4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46" autoAdjust="0"/>
    <p:restoredTop sz="86259" autoAdjust="0"/>
  </p:normalViewPr>
  <p:slideViewPr>
    <p:cSldViewPr>
      <p:cViewPr varScale="1">
        <p:scale>
          <a:sx n="123" d="100"/>
          <a:sy n="123" d="100"/>
        </p:scale>
        <p:origin x="588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40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48" d="100"/>
          <a:sy n="148" d="100"/>
        </p:scale>
        <p:origin x="374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microsoft.com/office/2015/10/relationships/revisionInfo" Target="revisionInfo.xml"/><Relationship Id="rId10" Type="http://schemas.openxmlformats.org/officeDocument/2006/relationships/slide" Target="slides/slide1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4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4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5FE6CF6-C82B-4AB1-8DF4-D92F5D20C15B}" type="datetimeFigureOut">
              <a:rPr lang="en-US"/>
              <a:pPr>
                <a:defRPr/>
              </a:pPr>
              <a:t>10/3/2024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614"/>
            <a:ext cx="3043343" cy="4648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614"/>
            <a:ext cx="3043343" cy="464899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C6A1B1F-0C4E-4D31-816D-9B0714B9EA2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140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4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4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71D359A-E01F-4ABD-8F6E-D524DB0C25B9}" type="datetimeFigureOut">
              <a:rPr lang="en-US"/>
              <a:pPr>
                <a:defRPr/>
              </a:pPr>
              <a:t>10/3/2024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2100"/>
            <a:ext cx="5618480" cy="418885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614"/>
            <a:ext cx="3043343" cy="4648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614"/>
            <a:ext cx="3043343" cy="464899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42B1041-8333-4D74-BBC8-5F43312D501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 Mode Intro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B1041-8333-4D74-BBC8-5F43312D5018}" type="slidenum">
              <a:rPr lang="en-US" smtClean="0"/>
              <a:pPr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60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 Mode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B1041-8333-4D74-BBC8-5F43312D501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862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 Mode End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B1041-8333-4D74-BBC8-5F43312D501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565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Dark Mode Intro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B1041-8333-4D74-BBC8-5F43312D501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927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Dark Mode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B1041-8333-4D74-BBC8-5F43312D501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543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Dark Mode End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B1041-8333-4D74-BBC8-5F43312D501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909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37EE-8562-0C2F-F237-677F060FE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0550"/>
            <a:ext cx="6629400" cy="677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1313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D38AB-BFBB-D948-D599-D7FBD91B5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0013"/>
            <a:ext cx="8229600" cy="28781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3828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998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084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37EE-8562-0C2F-F237-677F060FE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0550"/>
            <a:ext cx="6629400" cy="677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1313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D38AB-BFBB-D948-D599-D7FBD91B5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0013"/>
            <a:ext cx="8229600" cy="28781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3828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040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400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7F18861-DB4E-0F34-2C93-6D96C922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90550"/>
            <a:ext cx="6457950" cy="677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BB0C5B8-DFF4-8750-0978-DDA6B9A85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624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C55DFD4-0757-83BF-3206-B7606E6B2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90550"/>
            <a:ext cx="6457950" cy="6778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AF0464-F58D-195E-1903-98F3D965F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0589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967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04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F3B12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36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F3B12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5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F3B12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16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F3B12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91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F3B12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53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F3B12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CEC1-8AB7-CBC3-504F-E673A73EC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09B07-7D45-F92B-A606-F7917DDE7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51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D279A-2464-444C-86B8-E0600FAE4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4C90E-BA28-1D87-9C0E-31555E32A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10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640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C86B68-16B8-8FA4-FAED-C617D7AEE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5E96AA-4F9D-FE53-4B06-D74ACFFC3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33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BEC3DA-0BC2-8489-AF3E-22AE90FBC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8EF19D-2EA2-801F-4E57-13A6E9E8E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79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910416"/>
      </p:ext>
    </p:extLst>
  </p:cSld>
  <p:clrMapOvr>
    <a:masterClrMapping/>
  </p:clrMapOvr>
</p:sld>
</file>

<file path=ppt/theme/theme1.xml><?xml version="1.0" encoding="utf-8"?>
<a:theme xmlns:a="http://schemas.openxmlformats.org/drawingml/2006/main" name="3_Custom Design">
  <a:themeElements>
    <a:clrScheme name="Dark Gray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4_Custom Design">
  <a:themeElements>
    <a:clrScheme name="Dark Gray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5_Custom Design">
  <a:themeElements>
    <a:clrScheme name="Dark Gray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8f51718-f604-4310-96f2-91d673de05a5"/>
    <TaxKeywordTaxHTField xmlns="f8f51718-f604-4310-96f2-91d673de05a5">
      <Terms xmlns="http://schemas.microsoft.com/office/infopath/2007/PartnerControls"/>
    </TaxKeywordTaxHTField>
    <RSNA_x0020_Marketing_x0020_Essentials_x0020_Categories xmlns="f8f51718-f604-4310-96f2-91d673de05a5">5</RSNA_x0020_Marketing_x0020_Essentials_x0020_Categorie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40E98B314F9B40A3771C1AB313574E" ma:contentTypeVersion="4" ma:contentTypeDescription="Create a new document." ma:contentTypeScope="" ma:versionID="51181e6f3e50e29636d37f3219f28ab7">
  <xsd:schema xmlns:xsd="http://www.w3.org/2001/XMLSchema" xmlns:xs="http://www.w3.org/2001/XMLSchema" xmlns:p="http://schemas.microsoft.com/office/2006/metadata/properties" xmlns:ns2="f8f51718-f604-4310-96f2-91d673de05a5" targetNamespace="http://schemas.microsoft.com/office/2006/metadata/properties" ma:root="true" ma:fieldsID="c718f87b87b4039abe786adcb7996dc7" ns2:_="">
    <xsd:import namespace="f8f51718-f604-4310-96f2-91d673de05a5"/>
    <xsd:element name="properties">
      <xsd:complexType>
        <xsd:sequence>
          <xsd:element name="documentManagement">
            <xsd:complexType>
              <xsd:all>
                <xsd:element ref="ns2:RSNA_x0020_Marketing_x0020_Essentials_x0020_Categories"/>
                <xsd:element ref="ns2:TaxKeywordTaxHTField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f51718-f604-4310-96f2-91d673de05a5" elementFormDefault="qualified">
    <xsd:import namespace="http://schemas.microsoft.com/office/2006/documentManagement/types"/>
    <xsd:import namespace="http://schemas.microsoft.com/office/infopath/2007/PartnerControls"/>
    <xsd:element name="RSNA_x0020_Marketing_x0020_Essentials_x0020_Categories" ma:index="2" ma:displayName="RSNA Marketing Essentials Categories" ma:description="Categories used for Marketing Essentials" ma:list="{597277ba-5de3-4db4-a960-1c2aa0f41222}" ma:internalName="RSNA_x0020_Marketing_x0020_Essentials_x0020_Categories" ma:showField="Title" ma:web="f8f51718-f604-4310-96f2-91d673de05a5">
      <xsd:simpleType>
        <xsd:restriction base="dms:Lookup"/>
      </xsd:simpleType>
    </xsd:element>
    <xsd:element name="TaxKeywordTaxHTField" ma:index="6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7" nillable="true" ma:displayName="Taxonomy Catch All Column" ma:hidden="true" ma:list="{fe094aca-35f2-49a0-9906-04a5bb4b0790}" ma:internalName="TaxCatchAll" ma:showField="CatchAllData" ma:web="f8f51718-f604-4310-96f2-91d673de05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A8E97D-9F2C-4340-8B88-1BB36D4422C4}">
  <ds:schemaRefs>
    <ds:schemaRef ds:uri="http://schemas.microsoft.com/office/2006/metadata/properties"/>
    <ds:schemaRef ds:uri="http://schemas.microsoft.com/office/infopath/2007/PartnerControls"/>
    <ds:schemaRef ds:uri="f8f51718-f604-4310-96f2-91d673de05a5"/>
  </ds:schemaRefs>
</ds:datastoreItem>
</file>

<file path=customXml/itemProps2.xml><?xml version="1.0" encoding="utf-8"?>
<ds:datastoreItem xmlns:ds="http://schemas.openxmlformats.org/officeDocument/2006/customXml" ds:itemID="{BDA42DAF-5B86-465B-A9AB-8F4299C273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A11C56-1409-4DFC-B2F5-9E64A02C30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f51718-f604-4310-96f2-91d673de05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30481</TotalTime>
  <Words>28</Words>
  <Application>Microsoft Office PowerPoint</Application>
  <PresentationFormat>On-screen Show (16:9)</PresentationFormat>
  <Paragraphs>12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3_Custom Design</vt:lpstr>
      <vt:lpstr>4_Custom Design</vt:lpstr>
      <vt:lpstr>5_Custom Design</vt:lpstr>
      <vt:lpstr>1_Custom Design</vt:lpstr>
      <vt:lpstr>2_Custom Design</vt:lpstr>
      <vt:lpstr>6_Custom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Sony Electronics,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RSNA 2016 PPT Light Background 4:3 Ratio</dc:title>
  <dc:creator>Sony Customer</dc:creator>
  <cp:lastModifiedBy>Molly McNally</cp:lastModifiedBy>
  <cp:revision>1154</cp:revision>
  <cp:lastPrinted>2016-01-12T18:50:09Z</cp:lastPrinted>
  <dcterms:created xsi:type="dcterms:W3CDTF">2010-11-26T16:35:24Z</dcterms:created>
  <dcterms:modified xsi:type="dcterms:W3CDTF">2024-10-03T19:22:21Z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0x0101004D40E98B314F9B40A3771C1AB313574E</vt:lpwstr>
  </property>
  <property fmtid="{D5CDD505-2E9C-101B-9397-08002B2CF9AE}" pid="3" name="TaxKeyword">
    <vt:lpwstr/>
  </property>
</Properties>
</file>